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58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71D8A41-FC83-4502-AEE6-DD236348F819}">
          <p14:sldIdLst>
            <p14:sldId id="256"/>
          </p14:sldIdLst>
        </p14:section>
        <p14:section name="علت انتخاب" id="{249185DA-5356-4B3F-B630-18E61B7CF37C}">
          <p14:sldIdLst>
            <p14:sldId id="257"/>
          </p14:sldIdLst>
        </p14:section>
        <p14:section name="دانلود Parrot os" id="{EE72FC9B-E686-4C28-8E47-D87893A02047}">
          <p14:sldIdLst>
            <p14:sldId id="259"/>
            <p14:sldId id="260"/>
            <p14:sldId id="261"/>
            <p14:sldId id="262"/>
            <p14:sldId id="263"/>
          </p14:sldIdLst>
        </p14:section>
        <p14:section name="منابع مصرفی" id="{CD96E37E-8C0A-41B7-8CE9-74D136F7E63D}">
          <p14:sldIdLst>
            <p14:sldId id="258"/>
          </p14:sldIdLst>
        </p14:section>
        <p14:section name="نصب Parrot os" id="{3690F272-8E3A-4188-9062-09E0BCD5A240}">
          <p14:sldIdLst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</p14:sldIdLst>
        </p14:section>
        <p14:section name="بررسی Python" id="{06ED2F91-BC20-4449-8F81-2565648CA6AB}">
          <p14:sldIdLst>
            <p14:sldId id="276"/>
            <p14:sldId id="277"/>
            <p14:sldId id="278"/>
          </p14:sldIdLst>
        </p14:section>
        <p14:section name="نمونه پروژه پایتون" id="{F0E05736-D92A-4A63-B25A-4CBA19B128F9}">
          <p14:sldIdLst>
            <p14:sldId id="279"/>
            <p14:sldId id="280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1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AA208F-1365-4D55-921C-9930009A3B80}" type="datetimeFigureOut">
              <a:rPr lang="en-US" smtClean="0"/>
              <a:t>11/21/2025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81AC7-EBF6-4835-9523-A06411ACC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1285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AA208F-1365-4D55-921C-9930009A3B80}" type="datetimeFigureOut">
              <a:rPr lang="en-US" smtClean="0"/>
              <a:t>11/21/2025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81AC7-EBF6-4835-9523-A06411ACC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3627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AA208F-1365-4D55-921C-9930009A3B80}" type="datetimeFigureOut">
              <a:rPr lang="en-US" smtClean="0"/>
              <a:t>11/21/2025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81AC7-EBF6-4835-9523-A06411ACC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1482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AA208F-1365-4D55-921C-9930009A3B80}" type="datetimeFigureOut">
              <a:rPr lang="en-US" smtClean="0"/>
              <a:t>11/21/2025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81AC7-EBF6-4835-9523-A06411ACC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0509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AA208F-1365-4D55-921C-9930009A3B80}" type="datetimeFigureOut">
              <a:rPr lang="en-US" smtClean="0"/>
              <a:t>11/21/2025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81AC7-EBF6-4835-9523-A06411ACC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7584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AA208F-1365-4D55-921C-9930009A3B80}" type="datetimeFigureOut">
              <a:rPr lang="en-US" smtClean="0"/>
              <a:t>11/21/2025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81AC7-EBF6-4835-9523-A06411ACC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2121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AA208F-1365-4D55-921C-9930009A3B80}" type="datetimeFigureOut">
              <a:rPr lang="en-US" smtClean="0"/>
              <a:t>11/21/2025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81AC7-EBF6-4835-9523-A06411ACC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3447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AA208F-1365-4D55-921C-9930009A3B80}" type="datetimeFigureOut">
              <a:rPr lang="en-US" smtClean="0"/>
              <a:t>11/21/2025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81AC7-EBF6-4835-9523-A06411ACC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6029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AA208F-1365-4D55-921C-9930009A3B80}" type="datetimeFigureOut">
              <a:rPr lang="en-US" smtClean="0"/>
              <a:t>11/21/2025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81AC7-EBF6-4835-9523-A06411ACC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1308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AA208F-1365-4D55-921C-9930009A3B80}" type="datetimeFigureOut">
              <a:rPr lang="en-US" smtClean="0"/>
              <a:t>11/21/2025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81AC7-EBF6-4835-9523-A06411ACC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462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AA208F-1365-4D55-921C-9930009A3B80}" type="datetimeFigureOut">
              <a:rPr lang="en-US" smtClean="0"/>
              <a:t>11/21/2025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81AC7-EBF6-4835-9523-A06411ACC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7393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AA208F-1365-4D55-921C-9930009A3B80}" type="datetimeFigureOut">
              <a:rPr lang="en-US" smtClean="0"/>
              <a:t>11/21/2025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781AC7-EBF6-4835-9523-A06411ACC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2052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403906"/>
            <a:ext cx="9144000" cy="1014347"/>
          </a:xfrm>
        </p:spPr>
        <p:txBody>
          <a:bodyPr>
            <a:normAutofit/>
          </a:bodyPr>
          <a:lstStyle/>
          <a:p>
            <a:r>
              <a:rPr lang="fa-IR" dirty="0" smtClean="0"/>
              <a:t>به نام خدا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1418253"/>
            <a:ext cx="9144000" cy="2827176"/>
          </a:xfrm>
        </p:spPr>
        <p:txBody>
          <a:bodyPr>
            <a:normAutofit/>
          </a:bodyPr>
          <a:lstStyle/>
          <a:p>
            <a:pPr rtl="1"/>
            <a:endParaRPr lang="fa-IR" dirty="0" smtClean="0">
              <a:latin typeface="Vazir" panose="020B0603030804020204" pitchFamily="34" charset="-78"/>
              <a:cs typeface="Vazir" panose="020B0603030804020204" pitchFamily="34" charset="-78"/>
            </a:endParaRPr>
          </a:p>
          <a:p>
            <a:pPr rtl="1"/>
            <a:endParaRPr lang="fa-IR" dirty="0">
              <a:latin typeface="Vazir" panose="020B0603030804020204" pitchFamily="34" charset="-78"/>
              <a:cs typeface="Vazir" panose="020B0603030804020204" pitchFamily="34" charset="-78"/>
            </a:endParaRPr>
          </a:p>
          <a:p>
            <a:pPr rtl="1"/>
            <a:r>
              <a:rPr lang="fa-IR" dirty="0" smtClean="0">
                <a:latin typeface="Vazir" panose="020B0603030804020204" pitchFamily="34" charset="-78"/>
                <a:cs typeface="Vazir" panose="020B0603030804020204" pitchFamily="34" charset="-78"/>
              </a:rPr>
              <a:t>موضوع : </a:t>
            </a:r>
            <a:r>
              <a:rPr lang="en-US" dirty="0" smtClean="0">
                <a:latin typeface="Vazir" panose="020B0603030804020204" pitchFamily="34" charset="-78"/>
                <a:cs typeface="Vazir" panose="020B0603030804020204" pitchFamily="34" charset="-78"/>
              </a:rPr>
              <a:t>Parrot </a:t>
            </a:r>
            <a:r>
              <a:rPr lang="en-US" dirty="0" err="1" smtClean="0">
                <a:latin typeface="Vazir" panose="020B0603030804020204" pitchFamily="34" charset="-78"/>
                <a:cs typeface="Vazir" panose="020B0603030804020204" pitchFamily="34" charset="-78"/>
              </a:rPr>
              <a:t>os</a:t>
            </a:r>
            <a:endParaRPr lang="fa-IR" dirty="0" smtClean="0">
              <a:latin typeface="Vazir" panose="020B0603030804020204" pitchFamily="34" charset="-78"/>
              <a:cs typeface="Vazir" panose="020B0603030804020204" pitchFamily="34" charset="-78"/>
            </a:endParaRPr>
          </a:p>
          <a:p>
            <a:pPr rtl="1"/>
            <a:endParaRPr lang="fa-IR" dirty="0" smtClean="0">
              <a:latin typeface="Vazir" panose="020B0603030804020204" pitchFamily="34" charset="-78"/>
              <a:cs typeface="Vazir" panose="020B0603030804020204" pitchFamily="34" charset="-78"/>
            </a:endParaRPr>
          </a:p>
          <a:p>
            <a:pPr rtl="1"/>
            <a:endParaRPr lang="en-US" dirty="0" smtClean="0">
              <a:latin typeface="Vazir" panose="020B0603030804020204" pitchFamily="34" charset="-78"/>
              <a:cs typeface="Vazir" panose="020B0603030804020204" pitchFamily="34" charset="-78"/>
            </a:endParaRPr>
          </a:p>
          <a:p>
            <a:pPr rtl="1"/>
            <a:r>
              <a:rPr lang="fa-IR" dirty="0" smtClean="0">
                <a:latin typeface="Vazir" panose="020B0603030804020204" pitchFamily="34" charset="-78"/>
                <a:cs typeface="Vazir" panose="020B0603030804020204" pitchFamily="34" charset="-78"/>
              </a:rPr>
              <a:t>نام و نام خانوادگی : سینا رستمی</a:t>
            </a:r>
            <a:endParaRPr lang="en-US"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575748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3143" y="223936"/>
            <a:ext cx="10944808" cy="606488"/>
          </a:xfrm>
        </p:spPr>
        <p:txBody>
          <a:bodyPr>
            <a:normAutofit/>
          </a:bodyPr>
          <a:lstStyle/>
          <a:p>
            <a:pPr marL="0" indent="0" algn="just" rtl="1">
              <a:lnSpc>
                <a:spcPct val="150000"/>
              </a:lnSpc>
              <a:buNone/>
            </a:pPr>
            <a:r>
              <a:rPr lang="fa-IR" sz="1800" dirty="0" smtClean="0">
                <a:latin typeface="Vazir" panose="020B0603030804020204" pitchFamily="34" charset="-78"/>
                <a:cs typeface="Vazir" panose="020B0603030804020204" pitchFamily="34" charset="-78"/>
              </a:rPr>
              <a:t>بعد از اجرای ماشین مجازی ، برای نصب </a:t>
            </a:r>
            <a:r>
              <a:rPr lang="en-US" sz="1800" dirty="0" smtClean="0">
                <a:latin typeface="Vazir" panose="020B0603030804020204" pitchFamily="34" charset="-78"/>
                <a:cs typeface="Vazir" panose="020B0603030804020204" pitchFamily="34" charset="-78"/>
              </a:rPr>
              <a:t>Parrot </a:t>
            </a:r>
            <a:r>
              <a:rPr lang="en-US" sz="1800" dirty="0" err="1" smtClean="0">
                <a:latin typeface="Vazir" panose="020B0603030804020204" pitchFamily="34" charset="-78"/>
                <a:cs typeface="Vazir" panose="020B0603030804020204" pitchFamily="34" charset="-78"/>
              </a:rPr>
              <a:t>os</a:t>
            </a:r>
            <a:r>
              <a:rPr lang="fa-IR" sz="1800" dirty="0" smtClean="0">
                <a:latin typeface="Vazir" panose="020B0603030804020204" pitchFamily="34" charset="-78"/>
                <a:cs typeface="Vazir" panose="020B0603030804020204" pitchFamily="34" charset="-78"/>
              </a:rPr>
              <a:t> گزینه </a:t>
            </a:r>
            <a:r>
              <a:rPr lang="en-US" sz="1800" dirty="0" smtClean="0">
                <a:latin typeface="Vazir" panose="020B0603030804020204" pitchFamily="34" charset="-78"/>
                <a:cs typeface="Vazir" panose="020B0603030804020204" pitchFamily="34" charset="-78"/>
              </a:rPr>
              <a:t>Try install</a:t>
            </a:r>
            <a:r>
              <a:rPr lang="fa-IR" sz="1800" dirty="0" smtClean="0">
                <a:latin typeface="Vazir" panose="020B0603030804020204" pitchFamily="34" charset="-78"/>
                <a:cs typeface="Vazir" panose="020B0603030804020204" pitchFamily="34" charset="-78"/>
              </a:rPr>
              <a:t> را انتخاب کنید :</a:t>
            </a:r>
            <a:endParaRPr lang="en-US" sz="1800"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342" y="830424"/>
            <a:ext cx="10284409" cy="5784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022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10939" y="223936"/>
            <a:ext cx="3387012" cy="606488"/>
          </a:xfrm>
        </p:spPr>
        <p:txBody>
          <a:bodyPr>
            <a:normAutofit/>
          </a:bodyPr>
          <a:lstStyle/>
          <a:p>
            <a:pPr marL="0" indent="0" algn="just" rtl="1">
              <a:lnSpc>
                <a:spcPct val="150000"/>
              </a:lnSpc>
              <a:buNone/>
            </a:pPr>
            <a:r>
              <a:rPr lang="fa-IR" sz="1800" dirty="0" smtClean="0">
                <a:latin typeface="Vazir" panose="020B0603030804020204" pitchFamily="34" charset="-78"/>
                <a:cs typeface="Vazir" panose="020B0603030804020204" pitchFamily="34" charset="-78"/>
              </a:rPr>
              <a:t>منتظر بالا آمدن سیستم باشید :</a:t>
            </a:r>
            <a:endParaRPr lang="en-US" sz="1800"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278" y="1026370"/>
            <a:ext cx="5854959" cy="329341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1531" y="1026370"/>
            <a:ext cx="5854959" cy="3293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342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3183" y="74647"/>
            <a:ext cx="11084767" cy="485191"/>
          </a:xfrm>
        </p:spPr>
        <p:txBody>
          <a:bodyPr>
            <a:normAutofit lnSpcReduction="10000"/>
          </a:bodyPr>
          <a:lstStyle/>
          <a:p>
            <a:pPr marL="0" indent="0" algn="just" rtl="1">
              <a:lnSpc>
                <a:spcPct val="150000"/>
              </a:lnSpc>
              <a:buNone/>
            </a:pPr>
            <a:r>
              <a:rPr lang="fa-IR" sz="1800" dirty="0" smtClean="0">
                <a:latin typeface="Vazir" panose="020B0603030804020204" pitchFamily="34" charset="-78"/>
                <a:cs typeface="Vazir" panose="020B0603030804020204" pitchFamily="34" charset="-78"/>
              </a:rPr>
              <a:t>برای شروع نصب و پیکربندی ، </a:t>
            </a:r>
            <a:r>
              <a:rPr lang="en-US" sz="1800" dirty="0" smtClean="0">
                <a:latin typeface="Vazir" panose="020B0603030804020204" pitchFamily="34" charset="-78"/>
                <a:cs typeface="Vazir" panose="020B0603030804020204" pitchFamily="34" charset="-78"/>
              </a:rPr>
              <a:t>Install </a:t>
            </a:r>
            <a:r>
              <a:rPr lang="en-US" sz="1800" dirty="0" err="1" smtClean="0">
                <a:latin typeface="Vazir" panose="020B0603030804020204" pitchFamily="34" charset="-78"/>
                <a:cs typeface="Vazir" panose="020B0603030804020204" pitchFamily="34" charset="-78"/>
              </a:rPr>
              <a:t>debian</a:t>
            </a:r>
            <a:r>
              <a:rPr lang="fa-IR" sz="1800" dirty="0" smtClean="0">
                <a:latin typeface="Vazir" panose="020B0603030804020204" pitchFamily="34" charset="-78"/>
                <a:cs typeface="Vazir" panose="020B0603030804020204" pitchFamily="34" charset="-78"/>
              </a:rPr>
              <a:t> را اجرا کنید :</a:t>
            </a:r>
            <a:endParaRPr lang="en-US" sz="1800"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778" y="671803"/>
            <a:ext cx="10599576" cy="5962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412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3183" y="74647"/>
            <a:ext cx="11084767" cy="485191"/>
          </a:xfrm>
        </p:spPr>
        <p:txBody>
          <a:bodyPr>
            <a:normAutofit lnSpcReduction="10000"/>
          </a:bodyPr>
          <a:lstStyle/>
          <a:p>
            <a:pPr marL="0" indent="0" algn="just" rtl="1">
              <a:lnSpc>
                <a:spcPct val="150000"/>
              </a:lnSpc>
              <a:buNone/>
            </a:pPr>
            <a:r>
              <a:rPr lang="fa-IR" sz="1800" dirty="0" smtClean="0">
                <a:latin typeface="Vazir" panose="020B0603030804020204" pitchFamily="34" charset="-78"/>
                <a:cs typeface="Vazir" panose="020B0603030804020204" pitchFamily="34" charset="-78"/>
              </a:rPr>
              <a:t>در ابتدا زبان سیستم عامل را انتخاب کنید و </a:t>
            </a:r>
            <a:r>
              <a:rPr lang="en-US" sz="1800" dirty="0" smtClean="0">
                <a:latin typeface="Vazir" panose="020B0603030804020204" pitchFamily="34" charset="-78"/>
                <a:cs typeface="Vazir" panose="020B0603030804020204" pitchFamily="34" charset="-78"/>
              </a:rPr>
              <a:t>Next</a:t>
            </a:r>
            <a:r>
              <a:rPr lang="fa-IR" sz="1800" dirty="0" smtClean="0">
                <a:latin typeface="Vazir" panose="020B0603030804020204" pitchFamily="34" charset="-78"/>
                <a:cs typeface="Vazir" panose="020B0603030804020204" pitchFamily="34" charset="-78"/>
              </a:rPr>
              <a:t> را بزنید :</a:t>
            </a:r>
            <a:endParaRPr lang="en-US" sz="1800"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778" y="671804"/>
            <a:ext cx="10599575" cy="5962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006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3183" y="74647"/>
            <a:ext cx="11084767" cy="485191"/>
          </a:xfrm>
        </p:spPr>
        <p:txBody>
          <a:bodyPr>
            <a:normAutofit lnSpcReduction="10000"/>
          </a:bodyPr>
          <a:lstStyle/>
          <a:p>
            <a:pPr marL="0" indent="0" algn="just" rtl="1">
              <a:lnSpc>
                <a:spcPct val="150000"/>
              </a:lnSpc>
              <a:buNone/>
            </a:pPr>
            <a:r>
              <a:rPr lang="fa-IR" sz="1800" dirty="0" smtClean="0">
                <a:latin typeface="Vazir" panose="020B0603030804020204" pitchFamily="34" charset="-78"/>
                <a:cs typeface="Vazir" panose="020B0603030804020204" pitchFamily="34" charset="-78"/>
              </a:rPr>
              <a:t>محل زمانی سیستم عامل رو انتخاب کنید :</a:t>
            </a:r>
            <a:endParaRPr lang="en-US" sz="1800"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777" y="671804"/>
            <a:ext cx="10599575" cy="5962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338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3183" y="74647"/>
            <a:ext cx="11084767" cy="485191"/>
          </a:xfrm>
        </p:spPr>
        <p:txBody>
          <a:bodyPr>
            <a:normAutofit fontScale="92500"/>
          </a:bodyPr>
          <a:lstStyle/>
          <a:p>
            <a:pPr marL="0" indent="0" algn="just" rtl="1">
              <a:lnSpc>
                <a:spcPct val="150000"/>
              </a:lnSpc>
              <a:buNone/>
            </a:pPr>
            <a:r>
              <a:rPr lang="fa-IR" sz="1800" dirty="0" smtClean="0">
                <a:latin typeface="Vazir" panose="020B0603030804020204" pitchFamily="34" charset="-78"/>
                <a:cs typeface="Vazir" panose="020B0603030804020204" pitchFamily="34" charset="-78"/>
              </a:rPr>
              <a:t>در این مرحله نوع </a:t>
            </a:r>
            <a:r>
              <a:rPr lang="en-US" sz="1800" dirty="0" smtClean="0">
                <a:latin typeface="Vazir" panose="020B0603030804020204" pitchFamily="34" charset="-78"/>
                <a:cs typeface="Vazir" panose="020B0603030804020204" pitchFamily="34" charset="-78"/>
              </a:rPr>
              <a:t>Partition</a:t>
            </a:r>
            <a:r>
              <a:rPr lang="fa-IR" sz="1800" dirty="0" smtClean="0">
                <a:latin typeface="Vazir" panose="020B0603030804020204" pitchFamily="34" charset="-78"/>
                <a:cs typeface="Vazir" panose="020B0603030804020204" pitchFamily="34" charset="-78"/>
              </a:rPr>
              <a:t> را بر روی </a:t>
            </a:r>
            <a:r>
              <a:rPr lang="en-US" sz="1800" dirty="0" smtClean="0">
                <a:latin typeface="Vazir" panose="020B0603030804020204" pitchFamily="34" charset="-78"/>
                <a:cs typeface="Vazir" panose="020B0603030804020204" pitchFamily="34" charset="-78"/>
              </a:rPr>
              <a:t>Erase disk</a:t>
            </a:r>
            <a:r>
              <a:rPr lang="fa-IR" sz="1800" dirty="0" smtClean="0">
                <a:latin typeface="Vazir" panose="020B0603030804020204" pitchFamily="34" charset="-78"/>
                <a:cs typeface="Vazir" panose="020B0603030804020204" pitchFamily="34" charset="-78"/>
              </a:rPr>
              <a:t> قرار میدهیم تا دیسک موجود را خودکار خالی کند و سپس اقدام به نصب کند :</a:t>
            </a:r>
            <a:endParaRPr lang="en-US" sz="1800"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774" y="671804"/>
            <a:ext cx="10599575" cy="5962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226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3183" y="74647"/>
            <a:ext cx="11084767" cy="485191"/>
          </a:xfrm>
        </p:spPr>
        <p:txBody>
          <a:bodyPr>
            <a:normAutofit lnSpcReduction="10000"/>
          </a:bodyPr>
          <a:lstStyle/>
          <a:p>
            <a:pPr marL="0" indent="0" algn="just" rtl="1">
              <a:lnSpc>
                <a:spcPct val="150000"/>
              </a:lnSpc>
              <a:buNone/>
            </a:pPr>
            <a:r>
              <a:rPr lang="en-US" sz="1800" dirty="0" smtClean="0">
                <a:latin typeface="Vazir" panose="020B0603030804020204" pitchFamily="34" charset="-78"/>
                <a:cs typeface="Vazir" panose="020B0603030804020204" pitchFamily="34" charset="-78"/>
              </a:rPr>
              <a:t>User</a:t>
            </a:r>
            <a:r>
              <a:rPr lang="fa-IR" sz="1800" dirty="0" smtClean="0">
                <a:latin typeface="Vazir" panose="020B0603030804020204" pitchFamily="34" charset="-78"/>
                <a:cs typeface="Vazir" panose="020B0603030804020204" pitchFamily="34" charset="-78"/>
              </a:rPr>
              <a:t> خود را ایجاد کنید :</a:t>
            </a:r>
            <a:endParaRPr lang="en-US" sz="1800"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774" y="659560"/>
            <a:ext cx="10599575" cy="5962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915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3183" y="74647"/>
            <a:ext cx="11084767" cy="485191"/>
          </a:xfrm>
        </p:spPr>
        <p:txBody>
          <a:bodyPr>
            <a:normAutofit lnSpcReduction="10000"/>
          </a:bodyPr>
          <a:lstStyle/>
          <a:p>
            <a:pPr marL="0" indent="0" algn="just" rtl="1">
              <a:lnSpc>
                <a:spcPct val="150000"/>
              </a:lnSpc>
              <a:buNone/>
            </a:pPr>
            <a:r>
              <a:rPr lang="fa-IR" sz="1800" dirty="0" smtClean="0">
                <a:latin typeface="Vazir" panose="020B0603030804020204" pitchFamily="34" charset="-78"/>
                <a:cs typeface="Vazir" panose="020B0603030804020204" pitchFamily="34" charset="-78"/>
              </a:rPr>
              <a:t>مروری بر انتخاب های مراحل پیکربندی خود داشته باشید و سپس </a:t>
            </a:r>
            <a:r>
              <a:rPr lang="en-US" sz="1800" dirty="0" smtClean="0">
                <a:latin typeface="Vazir" panose="020B0603030804020204" pitchFamily="34" charset="-78"/>
                <a:cs typeface="Vazir" panose="020B0603030804020204" pitchFamily="34" charset="-78"/>
              </a:rPr>
              <a:t>Install</a:t>
            </a:r>
            <a:r>
              <a:rPr lang="fa-IR" sz="1800" dirty="0" smtClean="0">
                <a:latin typeface="Vazir" panose="020B0603030804020204" pitchFamily="34" charset="-78"/>
                <a:cs typeface="Vazir" panose="020B0603030804020204" pitchFamily="34" charset="-78"/>
              </a:rPr>
              <a:t> را کلیک کنید تا فرآیند نصب و پیکربندی آغاز شود :</a:t>
            </a:r>
            <a:endParaRPr lang="en-US" sz="1800"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773" y="664810"/>
            <a:ext cx="10599575" cy="5962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096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3183" y="74647"/>
            <a:ext cx="11084767" cy="485191"/>
          </a:xfrm>
        </p:spPr>
        <p:txBody>
          <a:bodyPr>
            <a:normAutofit lnSpcReduction="10000"/>
          </a:bodyPr>
          <a:lstStyle/>
          <a:p>
            <a:pPr marL="0" indent="0" algn="just" rtl="1">
              <a:lnSpc>
                <a:spcPct val="150000"/>
              </a:lnSpc>
              <a:buNone/>
            </a:pPr>
            <a:r>
              <a:rPr lang="fa-IR" sz="1800" dirty="0" smtClean="0">
                <a:latin typeface="Vazir" panose="020B0603030804020204" pitchFamily="34" charset="-78"/>
                <a:cs typeface="Vazir" panose="020B0603030804020204" pitchFamily="34" charset="-78"/>
              </a:rPr>
              <a:t>منتظر بمانید تا فرآیند نصب به پایان برسد :</a:t>
            </a:r>
            <a:endParaRPr lang="en-US" sz="1800"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772" y="664810"/>
            <a:ext cx="10599575" cy="5962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818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05665" y="74647"/>
            <a:ext cx="3592285" cy="485191"/>
          </a:xfrm>
        </p:spPr>
        <p:txBody>
          <a:bodyPr>
            <a:normAutofit lnSpcReduction="10000"/>
          </a:bodyPr>
          <a:lstStyle/>
          <a:p>
            <a:pPr marL="0" indent="0" algn="just" rtl="1">
              <a:lnSpc>
                <a:spcPct val="150000"/>
              </a:lnSpc>
              <a:buNone/>
            </a:pPr>
            <a:r>
              <a:rPr lang="fa-IR" sz="1800" dirty="0" smtClean="0">
                <a:latin typeface="Vazir" panose="020B0603030804020204" pitchFamily="34" charset="-78"/>
                <a:cs typeface="Vazir" panose="020B0603030804020204" pitchFamily="34" charset="-78"/>
              </a:rPr>
              <a:t>در پایان ، سیستم را ری استارت کنید:</a:t>
            </a:r>
            <a:endParaRPr lang="en-US" sz="1800"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374" y="140544"/>
            <a:ext cx="5805714" cy="326571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374" y="3508311"/>
            <a:ext cx="5805714" cy="326571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8835" y="559838"/>
            <a:ext cx="5805715" cy="3265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937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 smtClean="0">
                <a:latin typeface="Vazir" panose="020B0603030804020204" pitchFamily="34" charset="-78"/>
                <a:cs typeface="Vazir" panose="020B0603030804020204" pitchFamily="34" charset="-78"/>
              </a:rPr>
              <a:t>چرا </a:t>
            </a:r>
            <a:r>
              <a:rPr lang="en-US" dirty="0" smtClean="0">
                <a:latin typeface="Vazir" panose="020B0603030804020204" pitchFamily="34" charset="-78"/>
                <a:cs typeface="Vazir" panose="020B0603030804020204" pitchFamily="34" charset="-78"/>
              </a:rPr>
              <a:t>Parrot </a:t>
            </a:r>
            <a:r>
              <a:rPr lang="en-US" dirty="0" err="1" smtClean="0">
                <a:latin typeface="Vazir" panose="020B0603030804020204" pitchFamily="34" charset="-78"/>
                <a:cs typeface="Vazir" panose="020B0603030804020204" pitchFamily="34" charset="-78"/>
              </a:rPr>
              <a:t>os</a:t>
            </a:r>
            <a:endParaRPr lang="en-US"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r" rtl="1"/>
            <a:r>
              <a:rPr lang="fa-IR" sz="1800" dirty="0" smtClean="0">
                <a:latin typeface="Vazir" panose="020B0603030804020204" pitchFamily="34" charset="-78"/>
                <a:cs typeface="Vazir" panose="020B0603030804020204" pitchFamily="34" charset="-78"/>
              </a:rPr>
              <a:t>حجم کمتر و سبکتر بودن نسبت به </a:t>
            </a:r>
            <a:r>
              <a:rPr lang="en-US" sz="1800" dirty="0" err="1" smtClean="0">
                <a:latin typeface="Vazir" panose="020B0603030804020204" pitchFamily="34" charset="-78"/>
                <a:cs typeface="Vazir" panose="020B0603030804020204" pitchFamily="34" charset="-78"/>
              </a:rPr>
              <a:t>Zorrin</a:t>
            </a:r>
            <a:r>
              <a:rPr lang="en-US" sz="1800" dirty="0" smtClean="0">
                <a:latin typeface="Vazir" panose="020B0603030804020204" pitchFamily="34" charset="-78"/>
                <a:cs typeface="Vazir" panose="020B0603030804020204" pitchFamily="34" charset="-78"/>
              </a:rPr>
              <a:t> </a:t>
            </a:r>
            <a:r>
              <a:rPr lang="en-US" sz="1800" dirty="0" err="1" smtClean="0">
                <a:latin typeface="Vazir" panose="020B0603030804020204" pitchFamily="34" charset="-78"/>
                <a:cs typeface="Vazir" panose="020B0603030804020204" pitchFamily="34" charset="-78"/>
              </a:rPr>
              <a:t>os</a:t>
            </a:r>
            <a:endParaRPr lang="en-US" sz="1800" dirty="0" smtClean="0">
              <a:latin typeface="Vazir" panose="020B0603030804020204" pitchFamily="34" charset="-78"/>
              <a:cs typeface="Vazir" panose="020B0603030804020204" pitchFamily="34" charset="-78"/>
            </a:endParaRPr>
          </a:p>
          <a:p>
            <a:pPr algn="r" rtl="1"/>
            <a:r>
              <a:rPr lang="fa-IR" sz="1800" dirty="0" smtClean="0">
                <a:latin typeface="Vazir" panose="020B0603030804020204" pitchFamily="34" charset="-78"/>
                <a:cs typeface="Vazir" panose="020B0603030804020204" pitchFamily="34" charset="-78"/>
              </a:rPr>
              <a:t>نصب سریع به ویژه در ماشین های مجازی</a:t>
            </a:r>
          </a:p>
          <a:p>
            <a:pPr algn="r" rtl="1"/>
            <a:r>
              <a:rPr lang="fa-IR" sz="1800" dirty="0" smtClean="0">
                <a:latin typeface="Vazir" panose="020B0603030804020204" pitchFamily="34" charset="-78"/>
                <a:cs typeface="Vazir" panose="020B0603030804020204" pitchFamily="34" charset="-78"/>
              </a:rPr>
              <a:t>رابط کاربری جذاب و نسبتا ساده (هرچند نیاز به دانش فنی دارد)</a:t>
            </a:r>
          </a:p>
          <a:p>
            <a:pPr algn="r" rtl="1"/>
            <a:r>
              <a:rPr lang="fa-IR" sz="1800" dirty="0" smtClean="0">
                <a:latin typeface="Vazir" panose="020B0603030804020204" pitchFamily="34" charset="-78"/>
                <a:cs typeface="Vazir" panose="020B0603030804020204" pitchFamily="34" charset="-78"/>
              </a:rPr>
              <a:t>نصب بودن پیشفرض برخی ابزار ها مثل </a:t>
            </a:r>
            <a:r>
              <a:rPr lang="en-US" sz="1800" dirty="0" err="1" smtClean="0">
                <a:latin typeface="Vazir" panose="020B0603030804020204" pitchFamily="34" charset="-78"/>
                <a:cs typeface="Vazir" panose="020B0603030804020204" pitchFamily="34" charset="-78"/>
              </a:rPr>
              <a:t>vscode</a:t>
            </a:r>
            <a:r>
              <a:rPr lang="fa-IR" sz="1800" dirty="0">
                <a:latin typeface="Vazir" panose="020B0603030804020204" pitchFamily="34" charset="-78"/>
                <a:cs typeface="Vazir" panose="020B0603030804020204" pitchFamily="34" charset="-78"/>
              </a:rPr>
              <a:t> </a:t>
            </a:r>
            <a:r>
              <a:rPr lang="fa-IR" sz="1800" dirty="0" smtClean="0">
                <a:latin typeface="Vazir" panose="020B0603030804020204" pitchFamily="34" charset="-78"/>
                <a:cs typeface="Vazir" panose="020B0603030804020204" pitchFamily="34" charset="-78"/>
              </a:rPr>
              <a:t>یا </a:t>
            </a:r>
            <a:r>
              <a:rPr lang="en-US" sz="1800" dirty="0" smtClean="0">
                <a:latin typeface="Vazir" panose="020B0603030804020204" pitchFamily="34" charset="-78"/>
                <a:cs typeface="Vazir" panose="020B0603030804020204" pitchFamily="34" charset="-78"/>
              </a:rPr>
              <a:t>python</a:t>
            </a:r>
            <a:endParaRPr lang="fa-IR" sz="1800" dirty="0" smtClean="0">
              <a:latin typeface="Vazir" panose="020B0603030804020204" pitchFamily="34" charset="-78"/>
              <a:cs typeface="Vazir" panose="020B0603030804020204" pitchFamily="34" charset="-78"/>
            </a:endParaRPr>
          </a:p>
          <a:p>
            <a:pPr algn="r" rtl="1"/>
            <a:r>
              <a:rPr lang="fa-IR" sz="1800" dirty="0" smtClean="0">
                <a:latin typeface="Vazir" panose="020B0603030804020204" pitchFamily="34" charset="-78"/>
                <a:cs typeface="Vazir" panose="020B0603030804020204" pitchFamily="34" charset="-78"/>
              </a:rPr>
              <a:t>مناسب برای امنیت ، تست نفوذ ، تحلیل شبکه</a:t>
            </a:r>
          </a:p>
          <a:p>
            <a:pPr algn="r" rtl="1"/>
            <a:r>
              <a:rPr lang="fa-IR" sz="1800" dirty="0" smtClean="0">
                <a:latin typeface="Vazir" panose="020B0603030804020204" pitchFamily="34" charset="-78"/>
                <a:cs typeface="Vazir" panose="020B0603030804020204" pitchFamily="34" charset="-78"/>
              </a:rPr>
              <a:t>مناسب برای ایجاد سناریو های تحلیل شبکه با استفاده از ماشین های مجازی</a:t>
            </a:r>
          </a:p>
          <a:p>
            <a:pPr algn="r" rtl="1"/>
            <a:r>
              <a:rPr lang="fa-IR" sz="1800" dirty="0" smtClean="0">
                <a:latin typeface="Vazir" panose="020B0603030804020204" pitchFamily="34" charset="-78"/>
                <a:cs typeface="Vazir" panose="020B0603030804020204" pitchFamily="34" charset="-78"/>
              </a:rPr>
              <a:t>اراعه بیش از 600 ابزار هک و تست نفوذ</a:t>
            </a:r>
          </a:p>
        </p:txBody>
      </p:sp>
    </p:spTree>
    <p:extLst>
      <p:ext uri="{BB962C8B-B14F-4D97-AF65-F5344CB8AC3E}">
        <p14:creationId xmlns:p14="http://schemas.microsoft.com/office/powerpoint/2010/main" val="3505604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0465" y="74647"/>
            <a:ext cx="10907485" cy="485191"/>
          </a:xfrm>
        </p:spPr>
        <p:txBody>
          <a:bodyPr>
            <a:normAutofit lnSpcReduction="10000"/>
          </a:bodyPr>
          <a:lstStyle/>
          <a:p>
            <a:pPr marL="0" indent="0" algn="just" rtl="1">
              <a:lnSpc>
                <a:spcPct val="150000"/>
              </a:lnSpc>
              <a:buNone/>
            </a:pPr>
            <a:r>
              <a:rPr lang="fa-IR" sz="1800" dirty="0" smtClean="0">
                <a:latin typeface="Vazir" panose="020B0603030804020204" pitchFamily="34" charset="-78"/>
                <a:cs typeface="Vazir" panose="020B0603030804020204" pitchFamily="34" charset="-78"/>
              </a:rPr>
              <a:t>پایان نصب </a:t>
            </a:r>
            <a:r>
              <a:rPr lang="en-US" sz="1800" dirty="0" smtClean="0">
                <a:latin typeface="Vazir" panose="020B0603030804020204" pitchFamily="34" charset="-78"/>
                <a:cs typeface="Vazir" panose="020B0603030804020204" pitchFamily="34" charset="-78"/>
              </a:rPr>
              <a:t>Parrot </a:t>
            </a:r>
            <a:r>
              <a:rPr lang="en-US" sz="1800" dirty="0" err="1" smtClean="0">
                <a:latin typeface="Vazir" panose="020B0603030804020204" pitchFamily="34" charset="-78"/>
                <a:cs typeface="Vazir" panose="020B0603030804020204" pitchFamily="34" charset="-78"/>
              </a:rPr>
              <a:t>os</a:t>
            </a:r>
            <a:r>
              <a:rPr lang="fa-IR" sz="1800" dirty="0" smtClean="0">
                <a:latin typeface="Vazir" panose="020B0603030804020204" pitchFamily="34" charset="-78"/>
                <a:cs typeface="Vazir" panose="020B0603030804020204" pitchFamily="34" charset="-78"/>
              </a:rPr>
              <a:t> :</a:t>
            </a:r>
            <a:endParaRPr lang="en-US" sz="1800"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465" y="559838"/>
            <a:ext cx="10907485" cy="6135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757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9551" y="150522"/>
            <a:ext cx="10515600" cy="773210"/>
          </a:xfrm>
        </p:spPr>
        <p:txBody>
          <a:bodyPr/>
          <a:lstStyle/>
          <a:p>
            <a:pPr algn="r" rtl="1"/>
            <a:r>
              <a:rPr lang="fa-IR" dirty="0" smtClean="0">
                <a:latin typeface="Vazir" panose="020B0603030804020204" pitchFamily="34" charset="-78"/>
                <a:cs typeface="Vazir" panose="020B0603030804020204" pitchFamily="34" charset="-78"/>
              </a:rPr>
              <a:t>بررسی </a:t>
            </a:r>
            <a:r>
              <a:rPr lang="en-US" dirty="0" smtClean="0">
                <a:latin typeface="Vazir" panose="020B0603030804020204" pitchFamily="34" charset="-78"/>
                <a:cs typeface="Vazir" panose="020B0603030804020204" pitchFamily="34" charset="-78"/>
              </a:rPr>
              <a:t>Python</a:t>
            </a:r>
            <a:endParaRPr lang="en-US"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967" y="923732"/>
            <a:ext cx="11943184" cy="951721"/>
          </a:xfrm>
        </p:spPr>
        <p:txBody>
          <a:bodyPr>
            <a:normAutofit/>
          </a:bodyPr>
          <a:lstStyle/>
          <a:p>
            <a:pPr marL="0" indent="0" algn="just" rtl="1">
              <a:lnSpc>
                <a:spcPct val="150000"/>
              </a:lnSpc>
              <a:buNone/>
            </a:pPr>
            <a:r>
              <a:rPr lang="fa-IR" sz="1800" dirty="0" smtClean="0">
                <a:latin typeface="Vazir" panose="020B0603030804020204" pitchFamily="34" charset="-78"/>
                <a:cs typeface="Vazir" panose="020B0603030804020204" pitchFamily="34" charset="-78"/>
              </a:rPr>
              <a:t>در </a:t>
            </a:r>
            <a:r>
              <a:rPr lang="en-US" sz="1800" dirty="0" smtClean="0">
                <a:latin typeface="Vazir" panose="020B0603030804020204" pitchFamily="34" charset="-78"/>
                <a:cs typeface="Vazir" panose="020B0603030804020204" pitchFamily="34" charset="-78"/>
              </a:rPr>
              <a:t>Parrot </a:t>
            </a:r>
            <a:r>
              <a:rPr lang="en-US" sz="1800" dirty="0" err="1" smtClean="0">
                <a:latin typeface="Vazir" panose="020B0603030804020204" pitchFamily="34" charset="-78"/>
                <a:cs typeface="Vazir" panose="020B0603030804020204" pitchFamily="34" charset="-78"/>
              </a:rPr>
              <a:t>os</a:t>
            </a:r>
            <a:r>
              <a:rPr lang="fa-IR" sz="1800" dirty="0" smtClean="0">
                <a:latin typeface="Vazir" panose="020B0603030804020204" pitchFamily="34" charset="-78"/>
                <a:cs typeface="Vazir" panose="020B0603030804020204" pitchFamily="34" charset="-78"/>
              </a:rPr>
              <a:t> ، پایتون به صورت پیشفرض نصب است. جحت بررسی نصب بودن و بررسی نسخه پایتون ، کافی است در ترمینال آن کمند (</a:t>
            </a:r>
            <a:r>
              <a:rPr lang="en-US" sz="1800" dirty="0" smtClean="0">
                <a:latin typeface="Vazir" panose="020B0603030804020204" pitchFamily="34" charset="-78"/>
                <a:cs typeface="Vazir" panose="020B0603030804020204" pitchFamily="34" charset="-78"/>
              </a:rPr>
              <a:t>python3 –version</a:t>
            </a:r>
            <a:r>
              <a:rPr lang="fa-IR" sz="1800" dirty="0" smtClean="0">
                <a:latin typeface="Vazir" panose="020B0603030804020204" pitchFamily="34" charset="-78"/>
                <a:cs typeface="Vazir" panose="020B0603030804020204" pitchFamily="34" charset="-78"/>
              </a:rPr>
              <a:t>) را بزنید :</a:t>
            </a:r>
            <a:endParaRPr lang="en-US" sz="1800"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9551" y="1875453"/>
            <a:ext cx="8713755" cy="4901488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883160" y="2630001"/>
            <a:ext cx="1390262" cy="49575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91" t="15229" r="68447" b="74492"/>
          <a:stretch/>
        </p:blipFill>
        <p:spPr>
          <a:xfrm>
            <a:off x="4910930" y="2967975"/>
            <a:ext cx="3772842" cy="1358222"/>
          </a:xfrm>
          <a:prstGeom prst="rect">
            <a:avLst/>
          </a:prstGeom>
        </p:spPr>
      </p:pic>
      <p:cxnSp>
        <p:nvCxnSpPr>
          <p:cNvPr id="13" name="Elbow Connector 12"/>
          <p:cNvCxnSpPr>
            <a:stCxn id="10" idx="2"/>
            <a:endCxn id="11" idx="1"/>
          </p:cNvCxnSpPr>
          <p:nvPr/>
        </p:nvCxnSpPr>
        <p:spPr>
          <a:xfrm rot="16200000" flipH="1">
            <a:off x="3983944" y="2720100"/>
            <a:ext cx="521332" cy="1332639"/>
          </a:xfrm>
          <a:prstGeom prst="bentConnector2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658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9551" y="150522"/>
            <a:ext cx="10515600" cy="773210"/>
          </a:xfrm>
        </p:spPr>
        <p:txBody>
          <a:bodyPr/>
          <a:lstStyle/>
          <a:p>
            <a:pPr algn="r" rtl="1"/>
            <a:r>
              <a:rPr lang="en-US" dirty="0" err="1" smtClean="0">
                <a:latin typeface="Vazir" panose="020B0603030804020204" pitchFamily="34" charset="-78"/>
                <a:cs typeface="Vazir" panose="020B0603030804020204" pitchFamily="34" charset="-78"/>
              </a:rPr>
              <a:t>VScode</a:t>
            </a:r>
            <a:endParaRPr lang="en-US"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7159" y="923732"/>
            <a:ext cx="11457992" cy="1520888"/>
          </a:xfrm>
        </p:spPr>
        <p:txBody>
          <a:bodyPr>
            <a:normAutofit/>
          </a:bodyPr>
          <a:lstStyle/>
          <a:p>
            <a:pPr marL="0" indent="0" algn="just" rtl="1">
              <a:lnSpc>
                <a:spcPct val="150000"/>
              </a:lnSpc>
              <a:buNone/>
            </a:pPr>
            <a:r>
              <a:rPr lang="fa-IR" sz="1800" dirty="0" smtClean="0">
                <a:latin typeface="Vazir" panose="020B0603030804020204" pitchFamily="34" charset="-78"/>
                <a:cs typeface="Vazir" panose="020B0603030804020204" pitchFamily="34" charset="-78"/>
              </a:rPr>
              <a:t>یکی از قابلیت های </a:t>
            </a:r>
            <a:r>
              <a:rPr lang="en-US" sz="1800" dirty="0" smtClean="0">
                <a:latin typeface="Vazir" panose="020B0603030804020204" pitchFamily="34" charset="-78"/>
                <a:cs typeface="Vazir" panose="020B0603030804020204" pitchFamily="34" charset="-78"/>
              </a:rPr>
              <a:t>Parrot </a:t>
            </a:r>
            <a:r>
              <a:rPr lang="en-US" sz="1800" dirty="0" err="1" smtClean="0">
                <a:latin typeface="Vazir" panose="020B0603030804020204" pitchFamily="34" charset="-78"/>
                <a:cs typeface="Vazir" panose="020B0603030804020204" pitchFamily="34" charset="-78"/>
              </a:rPr>
              <a:t>os</a:t>
            </a:r>
            <a:r>
              <a:rPr lang="en-US" sz="1800" dirty="0" smtClean="0">
                <a:latin typeface="Vazir" panose="020B0603030804020204" pitchFamily="34" charset="-78"/>
                <a:cs typeface="Vazir" panose="020B0603030804020204" pitchFamily="34" charset="-78"/>
              </a:rPr>
              <a:t> </a:t>
            </a:r>
            <a:r>
              <a:rPr lang="fa-IR" sz="1800" dirty="0" smtClean="0">
                <a:latin typeface="Vazir" panose="020B0603030804020204" pitchFamily="34" charset="-78"/>
                <a:cs typeface="Vazir" panose="020B0603030804020204" pitchFamily="34" charset="-78"/>
              </a:rPr>
              <a:t> پشتیبانی از </a:t>
            </a:r>
            <a:r>
              <a:rPr lang="en-US" sz="1800" dirty="0" smtClean="0">
                <a:latin typeface="Vazir" panose="020B0603030804020204" pitchFamily="34" charset="-78"/>
                <a:cs typeface="Vazir" panose="020B0603030804020204" pitchFamily="34" charset="-78"/>
              </a:rPr>
              <a:t>IDE</a:t>
            </a:r>
            <a:r>
              <a:rPr lang="fa-IR" sz="1800" dirty="0" smtClean="0">
                <a:latin typeface="Vazir" panose="020B0603030804020204" pitchFamily="34" charset="-78"/>
                <a:cs typeface="Vazir" panose="020B0603030804020204" pitchFamily="34" charset="-78"/>
              </a:rPr>
              <a:t> های متنوع میباشد. از جمله ای </a:t>
            </a:r>
            <a:r>
              <a:rPr lang="en-US" sz="1800" dirty="0" smtClean="0">
                <a:latin typeface="Vazir" panose="020B0603030804020204" pitchFamily="34" charset="-78"/>
                <a:cs typeface="Vazir" panose="020B0603030804020204" pitchFamily="34" charset="-78"/>
              </a:rPr>
              <a:t>IDE</a:t>
            </a:r>
            <a:r>
              <a:rPr lang="fa-IR" sz="1800" dirty="0" smtClean="0">
                <a:latin typeface="Vazir" panose="020B0603030804020204" pitchFamily="34" charset="-78"/>
                <a:cs typeface="Vazir" panose="020B0603030804020204" pitchFamily="34" charset="-78"/>
              </a:rPr>
              <a:t> ها </a:t>
            </a:r>
            <a:r>
              <a:rPr lang="en-US" sz="1800" dirty="0" err="1" smtClean="0">
                <a:latin typeface="Vazir" panose="020B0603030804020204" pitchFamily="34" charset="-78"/>
                <a:cs typeface="Vazir" panose="020B0603030804020204" pitchFamily="34" charset="-78"/>
              </a:rPr>
              <a:t>Vscode</a:t>
            </a:r>
            <a:r>
              <a:rPr lang="fa-IR" sz="1800" dirty="0" smtClean="0">
                <a:latin typeface="Vazir" panose="020B0603030804020204" pitchFamily="34" charset="-78"/>
                <a:cs typeface="Vazir" panose="020B0603030804020204" pitchFamily="34" charset="-78"/>
              </a:rPr>
              <a:t> میباشد که به طور پیشفرض بر روی آن نصب میشود. در صورتی که در تسکبار ، شورتکات </a:t>
            </a:r>
            <a:r>
              <a:rPr lang="en-US" sz="1800" dirty="0" err="1" smtClean="0">
                <a:latin typeface="Vazir" panose="020B0603030804020204" pitchFamily="34" charset="-78"/>
                <a:cs typeface="Vazir" panose="020B0603030804020204" pitchFamily="34" charset="-78"/>
              </a:rPr>
              <a:t>Vscode</a:t>
            </a:r>
            <a:r>
              <a:rPr lang="fa-IR" sz="1800" dirty="0" smtClean="0">
                <a:latin typeface="Vazir" panose="020B0603030804020204" pitchFamily="34" charset="-78"/>
                <a:cs typeface="Vazir" panose="020B0603030804020204" pitchFamily="34" charset="-78"/>
              </a:rPr>
              <a:t> را مشاهده نمیکنید ، میتوانید با جست و جوی نام آن در </a:t>
            </a:r>
            <a:r>
              <a:rPr lang="en-US" sz="1800" dirty="0" smtClean="0">
                <a:latin typeface="Vazir" panose="020B0603030804020204" pitchFamily="34" charset="-78"/>
                <a:cs typeface="Vazir" panose="020B0603030804020204" pitchFamily="34" charset="-78"/>
              </a:rPr>
              <a:t>start</a:t>
            </a:r>
            <a:r>
              <a:rPr lang="fa-IR" sz="1800" dirty="0" smtClean="0">
                <a:latin typeface="Vazir" panose="020B0603030804020204" pitchFamily="34" charset="-78"/>
                <a:cs typeface="Vazir" panose="020B0603030804020204" pitchFamily="34" charset="-78"/>
              </a:rPr>
              <a:t> ، این </a:t>
            </a:r>
            <a:r>
              <a:rPr lang="en-US" sz="1800" dirty="0" smtClean="0">
                <a:latin typeface="Vazir" panose="020B0603030804020204" pitchFamily="34" charset="-78"/>
                <a:cs typeface="Vazir" panose="020B0603030804020204" pitchFamily="34" charset="-78"/>
              </a:rPr>
              <a:t>IDE</a:t>
            </a:r>
            <a:r>
              <a:rPr lang="fa-IR" sz="1800" dirty="0" smtClean="0">
                <a:latin typeface="Vazir" panose="020B0603030804020204" pitchFamily="34" charset="-78"/>
                <a:cs typeface="Vazir" panose="020B0603030804020204" pitchFamily="34" charset="-78"/>
              </a:rPr>
              <a:t> را اجرا کنید :</a:t>
            </a:r>
            <a:endParaRPr lang="en-US" sz="1800"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1416" y="2290033"/>
            <a:ext cx="8649478" cy="4380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739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9551" y="150522"/>
            <a:ext cx="10515600" cy="773210"/>
          </a:xfrm>
        </p:spPr>
        <p:txBody>
          <a:bodyPr/>
          <a:lstStyle/>
          <a:p>
            <a:pPr algn="r" rtl="1"/>
            <a:r>
              <a:rPr lang="fa-IR" dirty="0" smtClean="0">
                <a:latin typeface="Vazir" panose="020B0603030804020204" pitchFamily="34" charset="-78"/>
                <a:cs typeface="Vazir" panose="020B0603030804020204" pitchFamily="34" charset="-78"/>
              </a:rPr>
              <a:t>پروژه های </a:t>
            </a:r>
            <a:r>
              <a:rPr lang="en-US" dirty="0" smtClean="0">
                <a:latin typeface="Vazir" panose="020B0603030804020204" pitchFamily="34" charset="-78"/>
                <a:cs typeface="Vazir" panose="020B0603030804020204" pitchFamily="34" charset="-78"/>
              </a:rPr>
              <a:t>Python</a:t>
            </a:r>
            <a:r>
              <a:rPr lang="fa-IR" dirty="0" smtClean="0">
                <a:latin typeface="Vazir" panose="020B0603030804020204" pitchFamily="34" charset="-78"/>
                <a:cs typeface="Vazir" panose="020B0603030804020204" pitchFamily="34" charset="-78"/>
              </a:rPr>
              <a:t> در </a:t>
            </a:r>
            <a:r>
              <a:rPr lang="en-US" dirty="0" err="1" smtClean="0">
                <a:latin typeface="Vazir" panose="020B0603030804020204" pitchFamily="34" charset="-78"/>
                <a:cs typeface="Vazir" panose="020B0603030804020204" pitchFamily="34" charset="-78"/>
              </a:rPr>
              <a:t>VScode</a:t>
            </a:r>
            <a:endParaRPr lang="en-US"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7159" y="783773"/>
            <a:ext cx="11457992" cy="989044"/>
          </a:xfrm>
        </p:spPr>
        <p:txBody>
          <a:bodyPr>
            <a:normAutofit/>
          </a:bodyPr>
          <a:lstStyle/>
          <a:p>
            <a:pPr marL="0" indent="0" algn="just" rtl="1">
              <a:lnSpc>
                <a:spcPct val="150000"/>
              </a:lnSpc>
              <a:buNone/>
            </a:pPr>
            <a:r>
              <a:rPr lang="fa-IR" sz="1800" dirty="0" smtClean="0">
                <a:latin typeface="Vazir" panose="020B0603030804020204" pitchFamily="34" charset="-78"/>
                <a:cs typeface="Vazir" panose="020B0603030804020204" pitchFamily="34" charset="-78"/>
              </a:rPr>
              <a:t>برای شروع برنامه نویسی پایتون در </a:t>
            </a:r>
            <a:r>
              <a:rPr lang="en-US" sz="1800" dirty="0" err="1" smtClean="0">
                <a:latin typeface="Vazir" panose="020B0603030804020204" pitchFamily="34" charset="-78"/>
                <a:cs typeface="Vazir" panose="020B0603030804020204" pitchFamily="34" charset="-78"/>
              </a:rPr>
              <a:t>Vscode</a:t>
            </a:r>
            <a:r>
              <a:rPr lang="fa-IR" sz="1800" dirty="0" smtClean="0">
                <a:latin typeface="Vazir" panose="020B0603030804020204" pitchFamily="34" charset="-78"/>
                <a:cs typeface="Vazir" panose="020B0603030804020204" pitchFamily="34" charset="-78"/>
              </a:rPr>
              <a:t> ، در صورت نصب بودن پایتون بر روی سیستم عامل ، کافیست اکستنشن </a:t>
            </a:r>
            <a:r>
              <a:rPr lang="en-US" sz="1800" dirty="0" smtClean="0">
                <a:latin typeface="Vazir" panose="020B0603030804020204" pitchFamily="34" charset="-78"/>
                <a:cs typeface="Vazir" panose="020B0603030804020204" pitchFamily="34" charset="-78"/>
              </a:rPr>
              <a:t>Python</a:t>
            </a:r>
            <a:r>
              <a:rPr lang="fa-IR" sz="1800" dirty="0" smtClean="0">
                <a:latin typeface="Vazir" panose="020B0603030804020204" pitchFamily="34" charset="-78"/>
                <a:cs typeface="Vazir" panose="020B0603030804020204" pitchFamily="34" charset="-78"/>
              </a:rPr>
              <a:t> را در </a:t>
            </a:r>
            <a:r>
              <a:rPr lang="en-US" sz="1800" dirty="0" err="1" smtClean="0">
                <a:latin typeface="Vazir" panose="020B0603030804020204" pitchFamily="34" charset="-78"/>
                <a:cs typeface="Vazir" panose="020B0603030804020204" pitchFamily="34" charset="-78"/>
              </a:rPr>
              <a:t>Vscode</a:t>
            </a:r>
            <a:r>
              <a:rPr lang="fa-IR" sz="1800" dirty="0" smtClean="0">
                <a:latin typeface="Vazir" panose="020B0603030804020204" pitchFamily="34" charset="-78"/>
                <a:cs typeface="Vazir" panose="020B0603030804020204" pitchFamily="34" charset="-78"/>
              </a:rPr>
              <a:t> دانلود و نصب کنید. سپس شروع به کدنویسی به زبان پایتون کنید :</a:t>
            </a:r>
            <a:endParaRPr lang="en-US" sz="1800"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9551" y="1772817"/>
            <a:ext cx="8857861" cy="4982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498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9551" y="150522"/>
            <a:ext cx="10515600" cy="773210"/>
          </a:xfrm>
        </p:spPr>
        <p:txBody>
          <a:bodyPr/>
          <a:lstStyle/>
          <a:p>
            <a:pPr algn="r" rtl="1"/>
            <a:r>
              <a:rPr lang="fa-IR" dirty="0" smtClean="0">
                <a:latin typeface="Vazir" panose="020B0603030804020204" pitchFamily="34" charset="-78"/>
                <a:cs typeface="Vazir" panose="020B0603030804020204" pitchFamily="34" charset="-78"/>
              </a:rPr>
              <a:t>نمونه پروژه پایتون</a:t>
            </a:r>
            <a:endParaRPr lang="en-US"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7159" y="783773"/>
            <a:ext cx="11457992" cy="989044"/>
          </a:xfrm>
        </p:spPr>
        <p:txBody>
          <a:bodyPr>
            <a:normAutofit/>
          </a:bodyPr>
          <a:lstStyle/>
          <a:p>
            <a:pPr marL="0" indent="0" algn="just" rtl="1">
              <a:lnSpc>
                <a:spcPct val="150000"/>
              </a:lnSpc>
              <a:buNone/>
            </a:pPr>
            <a:r>
              <a:rPr lang="fa-IR" sz="1800" dirty="0" smtClean="0">
                <a:latin typeface="Vazir" panose="020B0603030804020204" pitchFamily="34" charset="-78"/>
                <a:cs typeface="Vazir" panose="020B0603030804020204" pitchFamily="34" charset="-78"/>
              </a:rPr>
              <a:t>در زیر ، به زبان پایتون برنامه ای نوشتیم که آدرس سایتی را در ترمینال از کاربر دریافت میکند و سپس آن آدرس را با استفاده از مرورگر پیشفرض سیستم باز میکند :</a:t>
            </a:r>
            <a:endParaRPr lang="en-US" sz="1800"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6594" y="1772817"/>
            <a:ext cx="9579121" cy="4851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476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9551" y="150522"/>
            <a:ext cx="10515600" cy="773210"/>
          </a:xfrm>
        </p:spPr>
        <p:txBody>
          <a:bodyPr/>
          <a:lstStyle/>
          <a:p>
            <a:pPr algn="r" rtl="1"/>
            <a:r>
              <a:rPr lang="fa-IR" dirty="0" smtClean="0">
                <a:latin typeface="Vazir" panose="020B0603030804020204" pitchFamily="34" charset="-78"/>
                <a:cs typeface="Vazir" panose="020B0603030804020204" pitchFamily="34" charset="-78"/>
              </a:rPr>
              <a:t>ادامه خروجی کد اسلاید قبل :</a:t>
            </a:r>
            <a:endParaRPr lang="en-US"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110" y="923732"/>
            <a:ext cx="10750356" cy="5441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919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05584"/>
            <a:ext cx="10515600" cy="948775"/>
          </a:xfrm>
        </p:spPr>
        <p:txBody>
          <a:bodyPr/>
          <a:lstStyle/>
          <a:p>
            <a:pPr algn="r" rtl="1"/>
            <a:r>
              <a:rPr lang="fa-IR" dirty="0" smtClean="0">
                <a:latin typeface="Vazir" panose="020B0603030804020204" pitchFamily="34" charset="-78"/>
                <a:cs typeface="Vazir" panose="020B0603030804020204" pitchFamily="34" charset="-78"/>
              </a:rPr>
              <a:t>دانلود </a:t>
            </a:r>
            <a:r>
              <a:rPr lang="en-US" dirty="0" smtClean="0">
                <a:latin typeface="Vazir" panose="020B0603030804020204" pitchFamily="34" charset="-78"/>
                <a:cs typeface="Vazir" panose="020B0603030804020204" pitchFamily="34" charset="-78"/>
              </a:rPr>
              <a:t>Parrot </a:t>
            </a:r>
            <a:r>
              <a:rPr lang="en-US" dirty="0" err="1" smtClean="0">
                <a:latin typeface="Vazir" panose="020B0603030804020204" pitchFamily="34" charset="-78"/>
                <a:cs typeface="Vazir" panose="020B0603030804020204" pitchFamily="34" charset="-78"/>
              </a:rPr>
              <a:t>os</a:t>
            </a:r>
            <a:endParaRPr lang="en-US"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9208" y="1054359"/>
            <a:ext cx="10924592" cy="503853"/>
          </a:xfrm>
        </p:spPr>
        <p:txBody>
          <a:bodyPr>
            <a:normAutofit/>
          </a:bodyPr>
          <a:lstStyle/>
          <a:p>
            <a:pPr marL="0" indent="0" algn="just" rtl="1">
              <a:buNone/>
            </a:pPr>
            <a:r>
              <a:rPr lang="fa-IR" sz="1800" dirty="0" smtClean="0">
                <a:latin typeface="Vazir" panose="020B0603030804020204" pitchFamily="34" charset="-78"/>
                <a:cs typeface="Vazir" panose="020B0603030804020204" pitchFamily="34" charset="-78"/>
              </a:rPr>
              <a:t>برای دانلود فایل نصبی سیستم عامل </a:t>
            </a:r>
            <a:r>
              <a:rPr lang="en-US" sz="1800" dirty="0" smtClean="0">
                <a:latin typeface="Vazir" panose="020B0603030804020204" pitchFamily="34" charset="-78"/>
                <a:cs typeface="Vazir" panose="020B0603030804020204" pitchFamily="34" charset="-78"/>
              </a:rPr>
              <a:t>Parrot </a:t>
            </a:r>
            <a:r>
              <a:rPr lang="en-US" sz="1800" dirty="0" err="1" smtClean="0">
                <a:latin typeface="Vazir" panose="020B0603030804020204" pitchFamily="34" charset="-78"/>
                <a:cs typeface="Vazir" panose="020B0603030804020204" pitchFamily="34" charset="-78"/>
              </a:rPr>
              <a:t>os</a:t>
            </a:r>
            <a:r>
              <a:rPr lang="fa-IR" sz="1800" dirty="0">
                <a:latin typeface="Vazir" panose="020B0603030804020204" pitchFamily="34" charset="-78"/>
                <a:cs typeface="Vazir" panose="020B0603030804020204" pitchFamily="34" charset="-78"/>
              </a:rPr>
              <a:t> </a:t>
            </a:r>
            <a:r>
              <a:rPr lang="fa-IR" sz="1800" dirty="0" smtClean="0">
                <a:latin typeface="Vazir" panose="020B0603030804020204" pitchFamily="34" charset="-78"/>
                <a:cs typeface="Vazir" panose="020B0603030804020204" pitchFamily="34" charset="-78"/>
              </a:rPr>
              <a:t>کافیست به سایت رسمی آن مراجعه کنید و اقدام به دانلود کنید.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0575" y="1735493"/>
            <a:ext cx="9390850" cy="4749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106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73210"/>
          </a:xfrm>
        </p:spPr>
        <p:txBody>
          <a:bodyPr/>
          <a:lstStyle/>
          <a:p>
            <a:pPr algn="r" rtl="1"/>
            <a:r>
              <a:rPr lang="fa-IR" dirty="0" smtClean="0">
                <a:latin typeface="Vazir" panose="020B0603030804020204" pitchFamily="34" charset="-78"/>
                <a:cs typeface="Vazir" panose="020B0603030804020204" pitchFamily="34" charset="-78"/>
              </a:rPr>
              <a:t>1. </a:t>
            </a:r>
            <a:r>
              <a:rPr lang="en-US" dirty="0" smtClean="0">
                <a:latin typeface="Vazir" panose="020B0603030804020204" pitchFamily="34" charset="-78"/>
                <a:cs typeface="Vazir" panose="020B0603030804020204" pitchFamily="34" charset="-78"/>
              </a:rPr>
              <a:t>Choose category</a:t>
            </a:r>
            <a:endParaRPr lang="en-US"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3704" y="1138336"/>
            <a:ext cx="10924592" cy="773210"/>
          </a:xfrm>
        </p:spPr>
        <p:txBody>
          <a:bodyPr>
            <a:normAutofit/>
          </a:bodyPr>
          <a:lstStyle/>
          <a:p>
            <a:pPr marL="0" indent="0" algn="just" rtl="1">
              <a:buNone/>
            </a:pPr>
            <a:r>
              <a:rPr lang="fa-IR" sz="1800" dirty="0" smtClean="0">
                <a:latin typeface="Vazir" panose="020B0603030804020204" pitchFamily="34" charset="-78"/>
                <a:cs typeface="Vazir" panose="020B0603030804020204" pitchFamily="34" charset="-78"/>
              </a:rPr>
              <a:t>به هنگام شروع اقدام دانلود ، در ابتدا به صفحه زیر مواجه میشوید که از شما میخواهد یکی از دسته های </a:t>
            </a:r>
            <a:r>
              <a:rPr lang="en-US" sz="1800" dirty="0" smtClean="0">
                <a:latin typeface="Vazir" panose="020B0603030804020204" pitchFamily="34" charset="-78"/>
                <a:cs typeface="Vazir" panose="020B0603030804020204" pitchFamily="34" charset="-78"/>
              </a:rPr>
              <a:t>Live , Virtual </a:t>
            </a:r>
            <a:r>
              <a:rPr lang="fa-IR" sz="1800" dirty="0" smtClean="0">
                <a:latin typeface="Vazir" panose="020B0603030804020204" pitchFamily="34" charset="-78"/>
                <a:cs typeface="Vazir" panose="020B0603030804020204" pitchFamily="34" charset="-78"/>
              </a:rPr>
              <a:t> و </a:t>
            </a:r>
            <a:endParaRPr lang="en-US" sz="1800" dirty="0" smtClean="0">
              <a:latin typeface="Vazir" panose="020B0603030804020204" pitchFamily="34" charset="-78"/>
              <a:cs typeface="Vazir" panose="020B0603030804020204" pitchFamily="34" charset="-78"/>
            </a:endParaRPr>
          </a:p>
          <a:p>
            <a:pPr marL="0" indent="0" algn="just" rtl="1">
              <a:buNone/>
            </a:pPr>
            <a:r>
              <a:rPr lang="en-US" sz="1800" dirty="0" err="1" smtClean="0">
                <a:latin typeface="Vazir" panose="020B0603030804020204" pitchFamily="34" charset="-78"/>
                <a:cs typeface="Vazir" panose="020B0603030804020204" pitchFamily="34" charset="-78"/>
              </a:rPr>
              <a:t>IoT</a:t>
            </a:r>
            <a:r>
              <a:rPr lang="fa-IR" sz="1800" dirty="0" smtClean="0">
                <a:latin typeface="Vazir" panose="020B0603030804020204" pitchFamily="34" charset="-78"/>
                <a:cs typeface="Vazir" panose="020B0603030804020204" pitchFamily="34" charset="-78"/>
              </a:rPr>
              <a:t> را انتخاب کنید. چون میخواهیم بر روی ماشین مجازی نصب کنیم </a:t>
            </a:r>
            <a:r>
              <a:rPr lang="en-US" sz="1800" dirty="0" smtClean="0">
                <a:latin typeface="Vazir" panose="020B0603030804020204" pitchFamily="34" charset="-78"/>
                <a:cs typeface="Vazir" panose="020B0603030804020204" pitchFamily="34" charset="-78"/>
              </a:rPr>
              <a:t>Live</a:t>
            </a:r>
            <a:r>
              <a:rPr lang="fa-IR" sz="1800" dirty="0" smtClean="0">
                <a:latin typeface="Vazir" panose="020B0603030804020204" pitchFamily="34" charset="-78"/>
                <a:cs typeface="Vazir" panose="020B0603030804020204" pitchFamily="34" charset="-78"/>
              </a:rPr>
              <a:t> را انتخاب میکنیم.</a:t>
            </a:r>
            <a:endParaRPr lang="en-US" sz="1800"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165" y="2088828"/>
            <a:ext cx="7238237" cy="3472217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7688423" y="2088828"/>
            <a:ext cx="4273421" cy="29683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rtl="1">
              <a:lnSpc>
                <a:spcPct val="150000"/>
              </a:lnSpc>
            </a:pPr>
            <a:r>
              <a:rPr lang="en-US" sz="1800" dirty="0" smtClean="0">
                <a:latin typeface="Vazir" panose="020B0603030804020204" pitchFamily="34" charset="-78"/>
                <a:cs typeface="Vazir" panose="020B0603030804020204" pitchFamily="34" charset="-78"/>
              </a:rPr>
              <a:t>Live</a:t>
            </a:r>
            <a:r>
              <a:rPr lang="fa-IR" sz="1800" dirty="0" smtClean="0">
                <a:latin typeface="Vazir" panose="020B0603030804020204" pitchFamily="34" charset="-78"/>
                <a:cs typeface="Vazir" panose="020B0603030804020204" pitchFamily="34" charset="-78"/>
              </a:rPr>
              <a:t> : دارای فایل </a:t>
            </a:r>
            <a:r>
              <a:rPr lang="en-US" sz="1800" dirty="0" smtClean="0">
                <a:latin typeface="Vazir" panose="020B0603030804020204" pitchFamily="34" charset="-78"/>
                <a:cs typeface="Vazir" panose="020B0603030804020204" pitchFamily="34" charset="-78"/>
              </a:rPr>
              <a:t>image (</a:t>
            </a:r>
            <a:r>
              <a:rPr lang="en-US" sz="1800" dirty="0" err="1" smtClean="0">
                <a:latin typeface="Vazir" panose="020B0603030804020204" pitchFamily="34" charset="-78"/>
                <a:cs typeface="Vazir" panose="020B0603030804020204" pitchFamily="34" charset="-78"/>
              </a:rPr>
              <a:t>iso</a:t>
            </a:r>
            <a:r>
              <a:rPr lang="en-US" sz="1800" dirty="0" smtClean="0">
                <a:latin typeface="Vazir" panose="020B0603030804020204" pitchFamily="34" charset="-78"/>
                <a:cs typeface="Vazir" panose="020B0603030804020204" pitchFamily="34" charset="-78"/>
              </a:rPr>
              <a:t>)</a:t>
            </a:r>
            <a:r>
              <a:rPr lang="fa-IR" sz="1800" dirty="0" smtClean="0">
                <a:latin typeface="Vazir" panose="020B0603030804020204" pitchFamily="34" charset="-78"/>
                <a:cs typeface="Vazir" panose="020B0603030804020204" pitchFamily="34" charset="-78"/>
              </a:rPr>
              <a:t> میباشد.</a:t>
            </a:r>
          </a:p>
          <a:p>
            <a:pPr algn="just" rtl="1">
              <a:lnSpc>
                <a:spcPct val="150000"/>
              </a:lnSpc>
            </a:pPr>
            <a:r>
              <a:rPr lang="en-US" sz="1800" dirty="0" smtClean="0">
                <a:latin typeface="Vazir" panose="020B0603030804020204" pitchFamily="34" charset="-78"/>
                <a:cs typeface="Vazir" panose="020B0603030804020204" pitchFamily="34" charset="-78"/>
              </a:rPr>
              <a:t>Virtual</a:t>
            </a:r>
            <a:r>
              <a:rPr lang="fa-IR" sz="1800" dirty="0" smtClean="0">
                <a:latin typeface="Vazir" panose="020B0603030804020204" pitchFamily="34" charset="-78"/>
                <a:cs typeface="Vazir" panose="020B0603030804020204" pitchFamily="34" charset="-78"/>
              </a:rPr>
              <a:t> : دارای فایل آماده ماشین مجازی (</a:t>
            </a:r>
            <a:r>
              <a:rPr lang="en-US" sz="1800" dirty="0" err="1" smtClean="0">
                <a:latin typeface="Vazir" panose="020B0603030804020204" pitchFamily="34" charset="-78"/>
                <a:cs typeface="Vazir" panose="020B0603030804020204" pitchFamily="34" charset="-78"/>
              </a:rPr>
              <a:t>vmdk</a:t>
            </a:r>
            <a:r>
              <a:rPr lang="fa-IR" sz="1800" dirty="0" smtClean="0">
                <a:latin typeface="Vazir" panose="020B0603030804020204" pitchFamily="34" charset="-78"/>
                <a:cs typeface="Vazir" panose="020B0603030804020204" pitchFamily="34" charset="-78"/>
              </a:rPr>
              <a:t>) میباشد.</a:t>
            </a:r>
          </a:p>
          <a:p>
            <a:pPr algn="just" rtl="1">
              <a:lnSpc>
                <a:spcPct val="150000"/>
              </a:lnSpc>
            </a:pPr>
            <a:r>
              <a:rPr lang="en-US" sz="1800" dirty="0" err="1" smtClean="0">
                <a:latin typeface="Vazir" panose="020B0603030804020204" pitchFamily="34" charset="-78"/>
                <a:cs typeface="Vazir" panose="020B0603030804020204" pitchFamily="34" charset="-78"/>
              </a:rPr>
              <a:t>IoT</a:t>
            </a:r>
            <a:r>
              <a:rPr lang="fa-IR" sz="1800" dirty="0" smtClean="0">
                <a:latin typeface="Vazir" panose="020B0603030804020204" pitchFamily="34" charset="-78"/>
                <a:cs typeface="Vazir" panose="020B0603030804020204" pitchFamily="34" charset="-78"/>
              </a:rPr>
              <a:t> : شامل نسخه ای سبکتر برای اجرا بر روی برد هایی مثل </a:t>
            </a:r>
            <a:r>
              <a:rPr lang="en-US" sz="1800" dirty="0" err="1" smtClean="0">
                <a:latin typeface="Vazir" panose="020B0603030804020204" pitchFamily="34" charset="-78"/>
                <a:cs typeface="Vazir" panose="020B0603030804020204" pitchFamily="34" charset="-78"/>
              </a:rPr>
              <a:t>Rassbery</a:t>
            </a:r>
            <a:r>
              <a:rPr lang="en-US" sz="1800" dirty="0" smtClean="0">
                <a:latin typeface="Vazir" panose="020B0603030804020204" pitchFamily="34" charset="-78"/>
                <a:cs typeface="Vazir" panose="020B0603030804020204" pitchFamily="34" charset="-78"/>
              </a:rPr>
              <a:t> Pi</a:t>
            </a:r>
            <a:r>
              <a:rPr lang="fa-IR" sz="1800" dirty="0" smtClean="0">
                <a:latin typeface="Vazir" panose="020B0603030804020204" pitchFamily="34" charset="-78"/>
                <a:cs typeface="Vazir" panose="020B0603030804020204" pitchFamily="34" charset="-78"/>
              </a:rPr>
              <a:t> که منابع کمتری رو هم مصرف میکند.</a:t>
            </a:r>
            <a:endParaRPr lang="en-US" sz="1800"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660200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73210"/>
          </a:xfrm>
        </p:spPr>
        <p:txBody>
          <a:bodyPr/>
          <a:lstStyle/>
          <a:p>
            <a:pPr algn="r" rtl="1"/>
            <a:r>
              <a:rPr lang="fa-IR" dirty="0" smtClean="0">
                <a:latin typeface="Vazir" panose="020B0603030804020204" pitchFamily="34" charset="-78"/>
                <a:cs typeface="Vazir" panose="020B0603030804020204" pitchFamily="34" charset="-78"/>
              </a:rPr>
              <a:t>2. </a:t>
            </a:r>
            <a:r>
              <a:rPr lang="en-US" dirty="0" smtClean="0">
                <a:latin typeface="Vazir" panose="020B0603030804020204" pitchFamily="34" charset="-78"/>
                <a:cs typeface="Vazir" panose="020B0603030804020204" pitchFamily="34" charset="-78"/>
              </a:rPr>
              <a:t>Choose edition</a:t>
            </a:r>
            <a:endParaRPr lang="en-US"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3704" y="1138336"/>
            <a:ext cx="10924592" cy="447868"/>
          </a:xfrm>
        </p:spPr>
        <p:txBody>
          <a:bodyPr>
            <a:normAutofit/>
          </a:bodyPr>
          <a:lstStyle/>
          <a:p>
            <a:pPr marL="0" indent="0" algn="just" rtl="1">
              <a:buNone/>
            </a:pPr>
            <a:r>
              <a:rPr lang="fa-IR" sz="1800" dirty="0" smtClean="0">
                <a:latin typeface="Vazir" panose="020B0603030804020204" pitchFamily="34" charset="-78"/>
                <a:cs typeface="Vazir" panose="020B0603030804020204" pitchFamily="34" charset="-78"/>
              </a:rPr>
              <a:t>بعد از انتخاب کتگوری </a:t>
            </a:r>
            <a:r>
              <a:rPr lang="en-US" sz="1800" dirty="0" smtClean="0">
                <a:latin typeface="Vazir" panose="020B0603030804020204" pitchFamily="34" charset="-78"/>
                <a:cs typeface="Vazir" panose="020B0603030804020204" pitchFamily="34" charset="-78"/>
              </a:rPr>
              <a:t>Live</a:t>
            </a:r>
            <a:r>
              <a:rPr lang="fa-IR" sz="1800" dirty="0" smtClean="0">
                <a:latin typeface="Vazir" panose="020B0603030804020204" pitchFamily="34" charset="-78"/>
                <a:cs typeface="Vazir" panose="020B0603030804020204" pitchFamily="34" charset="-78"/>
              </a:rPr>
              <a:t> ، باید یکی از سری های زیر را انتخاب کنید. </a:t>
            </a:r>
            <a:r>
              <a:rPr lang="fa-IR" sz="1800" dirty="0" smtClean="0">
                <a:latin typeface="Vazir" panose="020B0603030804020204" pitchFamily="34" charset="-78"/>
                <a:cs typeface="Vazir" panose="020B0603030804020204" pitchFamily="34" charset="-78"/>
              </a:rPr>
              <a:t>برای شروع کار سری </a:t>
            </a:r>
            <a:r>
              <a:rPr lang="en-US" sz="1800" dirty="0" smtClean="0">
                <a:latin typeface="Vazir" panose="020B0603030804020204" pitchFamily="34" charset="-78"/>
                <a:cs typeface="Vazir" panose="020B0603030804020204" pitchFamily="34" charset="-78"/>
              </a:rPr>
              <a:t>Home</a:t>
            </a:r>
            <a:r>
              <a:rPr lang="fa-IR" sz="1800" dirty="0" smtClean="0">
                <a:latin typeface="Vazir" panose="020B0603030804020204" pitchFamily="34" charset="-78"/>
                <a:cs typeface="Vazir" panose="020B0603030804020204" pitchFamily="34" charset="-78"/>
              </a:rPr>
              <a:t> را انتخاب میکنیم.</a:t>
            </a:r>
            <a:endParaRPr lang="en-US" sz="1800"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341" y="1586204"/>
            <a:ext cx="10203318" cy="4892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966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73210"/>
          </a:xfrm>
        </p:spPr>
        <p:txBody>
          <a:bodyPr/>
          <a:lstStyle/>
          <a:p>
            <a:pPr algn="r" rtl="1"/>
            <a:r>
              <a:rPr lang="en-US" dirty="0" smtClean="0">
                <a:latin typeface="Vazir" panose="020B0603030804020204" pitchFamily="34" charset="-78"/>
                <a:cs typeface="Vazir" panose="020B0603030804020204" pitchFamily="34" charset="-78"/>
              </a:rPr>
              <a:t>3</a:t>
            </a:r>
            <a:r>
              <a:rPr lang="fa-IR" dirty="0" smtClean="0">
                <a:latin typeface="Vazir" panose="020B0603030804020204" pitchFamily="34" charset="-78"/>
                <a:cs typeface="Vazir" panose="020B0603030804020204" pitchFamily="34" charset="-78"/>
              </a:rPr>
              <a:t>. </a:t>
            </a:r>
            <a:r>
              <a:rPr lang="en-US" dirty="0" smtClean="0">
                <a:latin typeface="Vazir" panose="020B0603030804020204" pitchFamily="34" charset="-78"/>
                <a:cs typeface="Vazir" panose="020B0603030804020204" pitchFamily="34" charset="-78"/>
              </a:rPr>
              <a:t>Choose architecture</a:t>
            </a:r>
            <a:endParaRPr lang="en-US"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3704" y="1138335"/>
            <a:ext cx="10924592" cy="958807"/>
          </a:xfrm>
        </p:spPr>
        <p:txBody>
          <a:bodyPr>
            <a:normAutofit/>
          </a:bodyPr>
          <a:lstStyle/>
          <a:p>
            <a:pPr marL="0" indent="0" algn="just" rtl="1">
              <a:lnSpc>
                <a:spcPct val="150000"/>
              </a:lnSpc>
              <a:buNone/>
            </a:pPr>
            <a:r>
              <a:rPr lang="fa-IR" sz="1800" dirty="0" smtClean="0">
                <a:latin typeface="Vazir" panose="020B0603030804020204" pitchFamily="34" charset="-78"/>
                <a:cs typeface="Vazir" panose="020B0603030804020204" pitchFamily="34" charset="-78"/>
              </a:rPr>
              <a:t>بعد از انتخاب سری ، باید یکی از معماری های </a:t>
            </a:r>
            <a:r>
              <a:rPr lang="en-US" sz="1800" dirty="0" smtClean="0">
                <a:latin typeface="Vazir" panose="020B0603030804020204" pitchFamily="34" charset="-78"/>
                <a:cs typeface="Vazir" panose="020B0603030804020204" pitchFamily="34" charset="-78"/>
              </a:rPr>
              <a:t>arm</a:t>
            </a:r>
            <a:r>
              <a:rPr lang="fa-IR" sz="1800" dirty="0" smtClean="0">
                <a:latin typeface="Vazir" panose="020B0603030804020204" pitchFamily="34" charset="-78"/>
                <a:cs typeface="Vazir" panose="020B0603030804020204" pitchFamily="34" charset="-78"/>
              </a:rPr>
              <a:t> یا </a:t>
            </a:r>
            <a:r>
              <a:rPr lang="en-US" sz="1800" dirty="0" err="1" smtClean="0">
                <a:latin typeface="Vazir" panose="020B0603030804020204" pitchFamily="34" charset="-78"/>
                <a:cs typeface="Vazir" panose="020B0603030804020204" pitchFamily="34" charset="-78"/>
              </a:rPr>
              <a:t>amd</a:t>
            </a:r>
            <a:r>
              <a:rPr lang="fa-IR" sz="1800" dirty="0" smtClean="0">
                <a:latin typeface="Vazir" panose="020B0603030804020204" pitchFamily="34" charset="-78"/>
                <a:cs typeface="Vazir" panose="020B0603030804020204" pitchFamily="34" charset="-78"/>
              </a:rPr>
              <a:t> را انتخاب کنید. چون </a:t>
            </a:r>
            <a:r>
              <a:rPr lang="en-US" sz="1800" dirty="0" err="1" smtClean="0">
                <a:latin typeface="Vazir" panose="020B0603030804020204" pitchFamily="34" charset="-78"/>
                <a:cs typeface="Vazir" panose="020B0603030804020204" pitchFamily="34" charset="-78"/>
              </a:rPr>
              <a:t>Vmware</a:t>
            </a:r>
            <a:r>
              <a:rPr lang="fa-IR" sz="1800" dirty="0">
                <a:latin typeface="Vazir" panose="020B0603030804020204" pitchFamily="34" charset="-78"/>
                <a:cs typeface="Vazir" panose="020B0603030804020204" pitchFamily="34" charset="-78"/>
              </a:rPr>
              <a:t> </a:t>
            </a:r>
            <a:r>
              <a:rPr lang="fa-IR" sz="1800" dirty="0" smtClean="0">
                <a:latin typeface="Vazir" panose="020B0603030804020204" pitchFamily="34" charset="-78"/>
                <a:cs typeface="Vazir" panose="020B0603030804020204" pitchFamily="34" charset="-78"/>
              </a:rPr>
              <a:t>از معماری </a:t>
            </a:r>
            <a:r>
              <a:rPr lang="en-US" sz="1800" dirty="0" err="1" smtClean="0">
                <a:latin typeface="Vazir" panose="020B0603030804020204" pitchFamily="34" charset="-78"/>
                <a:cs typeface="Vazir" panose="020B0603030804020204" pitchFamily="34" charset="-78"/>
              </a:rPr>
              <a:t>amd</a:t>
            </a:r>
            <a:r>
              <a:rPr lang="fa-IR" sz="1800" dirty="0" smtClean="0">
                <a:latin typeface="Vazir" panose="020B0603030804020204" pitchFamily="34" charset="-78"/>
                <a:cs typeface="Vazir" panose="020B0603030804020204" pitchFamily="34" charset="-78"/>
              </a:rPr>
              <a:t> بهره میبرد ، معماری </a:t>
            </a:r>
            <a:r>
              <a:rPr lang="en-US" sz="1800" dirty="0" smtClean="0">
                <a:latin typeface="Vazir" panose="020B0603030804020204" pitchFamily="34" charset="-78"/>
                <a:cs typeface="Vazir" panose="020B0603030804020204" pitchFamily="34" charset="-78"/>
              </a:rPr>
              <a:t>AMD64</a:t>
            </a:r>
            <a:r>
              <a:rPr lang="fa-IR" sz="1800" dirty="0" smtClean="0">
                <a:latin typeface="Vazir" panose="020B0603030804020204" pitchFamily="34" charset="-78"/>
                <a:cs typeface="Vazir" panose="020B0603030804020204" pitchFamily="34" charset="-78"/>
              </a:rPr>
              <a:t> را انتخاب میکنیم.</a:t>
            </a:r>
            <a:endParaRPr lang="en-US" sz="1800"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3363" y="2097142"/>
            <a:ext cx="9465274" cy="4518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382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73210"/>
          </a:xfrm>
        </p:spPr>
        <p:txBody>
          <a:bodyPr/>
          <a:lstStyle/>
          <a:p>
            <a:pPr algn="r" rtl="1"/>
            <a:r>
              <a:rPr lang="en-US" dirty="0" smtClean="0">
                <a:latin typeface="Vazir" panose="020B0603030804020204" pitchFamily="34" charset="-78"/>
                <a:cs typeface="Vazir" panose="020B0603030804020204" pitchFamily="34" charset="-78"/>
              </a:rPr>
              <a:t>Start </a:t>
            </a:r>
            <a:r>
              <a:rPr lang="en-US" dirty="0" err="1" smtClean="0">
                <a:latin typeface="Vazir" panose="020B0603030804020204" pitchFamily="34" charset="-78"/>
                <a:cs typeface="Vazir" panose="020B0603030804020204" pitchFamily="34" charset="-78"/>
              </a:rPr>
              <a:t>downloding</a:t>
            </a:r>
            <a:endParaRPr lang="en-US"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3704" y="1138335"/>
            <a:ext cx="10924592" cy="503853"/>
          </a:xfrm>
        </p:spPr>
        <p:txBody>
          <a:bodyPr>
            <a:normAutofit/>
          </a:bodyPr>
          <a:lstStyle/>
          <a:p>
            <a:pPr marL="0" indent="0" algn="just" rtl="1">
              <a:lnSpc>
                <a:spcPct val="150000"/>
              </a:lnSpc>
              <a:buNone/>
            </a:pPr>
            <a:r>
              <a:rPr lang="fa-IR" sz="1800" dirty="0" smtClean="0">
                <a:latin typeface="Vazir" panose="020B0603030804020204" pitchFamily="34" charset="-78"/>
                <a:cs typeface="Vazir" panose="020B0603030804020204" pitchFamily="34" charset="-78"/>
              </a:rPr>
              <a:t>در انتها اقدام به دانلود کنید :</a:t>
            </a:r>
            <a:endParaRPr lang="en-US" sz="1800"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8767" y="1642188"/>
            <a:ext cx="9834465" cy="4725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473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 smtClean="0">
                <a:latin typeface="Vazir" panose="020B0603030804020204" pitchFamily="34" charset="-78"/>
                <a:cs typeface="Vazir" panose="020B0603030804020204" pitchFamily="34" charset="-78"/>
              </a:rPr>
              <a:t>حداقل سیستم مورد نیاز</a:t>
            </a:r>
            <a:endParaRPr lang="en-US"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13722"/>
          </a:xfrm>
        </p:spPr>
        <p:txBody>
          <a:bodyPr>
            <a:normAutofit/>
          </a:bodyPr>
          <a:lstStyle/>
          <a:p>
            <a:pPr marL="0" indent="0" algn="r" rtl="1">
              <a:buNone/>
            </a:pPr>
            <a:r>
              <a:rPr lang="fa-IR" sz="1800" dirty="0" smtClean="0">
                <a:latin typeface="Vazir" panose="020B0603030804020204" pitchFamily="34" charset="-78"/>
                <a:cs typeface="Vazir" panose="020B0603030804020204" pitchFamily="34" charset="-78"/>
              </a:rPr>
              <a:t>بر اساس مرجع رسمی </a:t>
            </a:r>
            <a:r>
              <a:rPr lang="en-US" sz="1800" dirty="0" smtClean="0">
                <a:latin typeface="Vazir" panose="020B0603030804020204" pitchFamily="34" charset="-78"/>
                <a:cs typeface="Vazir" panose="020B0603030804020204" pitchFamily="34" charset="-78"/>
              </a:rPr>
              <a:t>Parrot </a:t>
            </a:r>
            <a:r>
              <a:rPr lang="en-US" sz="1800" dirty="0" err="1" smtClean="0">
                <a:latin typeface="Vazir" panose="020B0603030804020204" pitchFamily="34" charset="-78"/>
                <a:cs typeface="Vazir" panose="020B0603030804020204" pitchFamily="34" charset="-78"/>
              </a:rPr>
              <a:t>os</a:t>
            </a:r>
            <a:r>
              <a:rPr lang="fa-IR" sz="1800" dirty="0">
                <a:latin typeface="Vazir" panose="020B0603030804020204" pitchFamily="34" charset="-78"/>
                <a:cs typeface="Vazir" panose="020B0603030804020204" pitchFamily="34" charset="-78"/>
              </a:rPr>
              <a:t> </a:t>
            </a:r>
            <a:r>
              <a:rPr lang="fa-IR" sz="1800" dirty="0" smtClean="0">
                <a:latin typeface="Vazir" panose="020B0603030804020204" pitchFamily="34" charset="-78"/>
                <a:cs typeface="Vazir" panose="020B0603030804020204" pitchFamily="34" charset="-78"/>
              </a:rPr>
              <a:t>، حداقل سیستم مورد نیاز برای نصب </a:t>
            </a:r>
            <a:r>
              <a:rPr lang="en-US" sz="1800" dirty="0" smtClean="0">
                <a:latin typeface="Vazir" panose="020B0603030804020204" pitchFamily="34" charset="-78"/>
                <a:cs typeface="Vazir" panose="020B0603030804020204" pitchFamily="34" charset="-78"/>
              </a:rPr>
              <a:t>Home</a:t>
            </a:r>
            <a:r>
              <a:rPr lang="fa-IR" sz="1800" dirty="0" smtClean="0">
                <a:latin typeface="Vazir" panose="020B0603030804020204" pitchFamily="34" charset="-78"/>
                <a:cs typeface="Vazir" panose="020B0603030804020204" pitchFamily="34" charset="-78"/>
              </a:rPr>
              <a:t> </a:t>
            </a:r>
            <a:r>
              <a:rPr lang="en-US" sz="1800" dirty="0" smtClean="0">
                <a:latin typeface="Vazir" panose="020B0603030804020204" pitchFamily="34" charset="-78"/>
                <a:cs typeface="Vazir" panose="020B0603030804020204" pitchFamily="34" charset="-78"/>
              </a:rPr>
              <a:t>Parrot </a:t>
            </a:r>
            <a:r>
              <a:rPr lang="en-US" sz="1800" dirty="0" err="1" smtClean="0">
                <a:latin typeface="Vazir" panose="020B0603030804020204" pitchFamily="34" charset="-78"/>
                <a:cs typeface="Vazir" panose="020B0603030804020204" pitchFamily="34" charset="-78"/>
              </a:rPr>
              <a:t>os</a:t>
            </a:r>
            <a:r>
              <a:rPr lang="fa-IR" sz="1800" dirty="0">
                <a:latin typeface="Vazir" panose="020B0603030804020204" pitchFamily="34" charset="-78"/>
                <a:cs typeface="Vazir" panose="020B0603030804020204" pitchFamily="34" charset="-78"/>
              </a:rPr>
              <a:t> </a:t>
            </a:r>
            <a:r>
              <a:rPr lang="fa-IR" sz="1800" dirty="0" smtClean="0">
                <a:latin typeface="Vazir" panose="020B0603030804020204" pitchFamily="34" charset="-78"/>
                <a:cs typeface="Vazir" panose="020B0603030804020204" pitchFamily="34" charset="-78"/>
              </a:rPr>
              <a:t>به شرح زیر میباشد :</a:t>
            </a:r>
            <a:endParaRPr lang="en-US" sz="1800"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1" t="6654" r="20590" b="22677"/>
          <a:stretch/>
        </p:blipFill>
        <p:spPr>
          <a:xfrm>
            <a:off x="327476" y="2374284"/>
            <a:ext cx="11534983" cy="2309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233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73210"/>
          </a:xfrm>
        </p:spPr>
        <p:txBody>
          <a:bodyPr/>
          <a:lstStyle/>
          <a:p>
            <a:pPr algn="r" rtl="1"/>
            <a:r>
              <a:rPr lang="fa-IR" dirty="0" smtClean="0">
                <a:latin typeface="Vazir" panose="020B0603030804020204" pitchFamily="34" charset="-78"/>
                <a:cs typeface="Vazir" panose="020B0603030804020204" pitchFamily="34" charset="-78"/>
              </a:rPr>
              <a:t>نصب </a:t>
            </a:r>
            <a:r>
              <a:rPr lang="en-US" dirty="0" smtClean="0">
                <a:latin typeface="Vazir" panose="020B0603030804020204" pitchFamily="34" charset="-78"/>
                <a:cs typeface="Vazir" panose="020B0603030804020204" pitchFamily="34" charset="-78"/>
              </a:rPr>
              <a:t>Parrot </a:t>
            </a:r>
            <a:r>
              <a:rPr lang="en-US" dirty="0" err="1" smtClean="0">
                <a:latin typeface="Vazir" panose="020B0603030804020204" pitchFamily="34" charset="-78"/>
                <a:cs typeface="Vazir" panose="020B0603030804020204" pitchFamily="34" charset="-78"/>
              </a:rPr>
              <a:t>os</a:t>
            </a:r>
            <a:endParaRPr lang="en-US"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967" y="1138336"/>
            <a:ext cx="11943184" cy="950492"/>
          </a:xfrm>
        </p:spPr>
        <p:txBody>
          <a:bodyPr>
            <a:normAutofit/>
          </a:bodyPr>
          <a:lstStyle/>
          <a:p>
            <a:pPr marL="0" indent="0" algn="just" rtl="1">
              <a:lnSpc>
                <a:spcPct val="150000"/>
              </a:lnSpc>
              <a:buNone/>
            </a:pPr>
            <a:r>
              <a:rPr lang="fa-IR" sz="1800" dirty="0" smtClean="0">
                <a:latin typeface="Vazir" panose="020B0603030804020204" pitchFamily="34" charset="-78"/>
                <a:cs typeface="Vazir" panose="020B0603030804020204" pitchFamily="34" charset="-78"/>
              </a:rPr>
              <a:t>برای نصب سیستم عامل </a:t>
            </a:r>
            <a:r>
              <a:rPr lang="en-US" sz="1800" dirty="0" err="1" smtClean="0">
                <a:latin typeface="Vazir" panose="020B0603030804020204" pitchFamily="34" charset="-78"/>
                <a:cs typeface="Vazir" panose="020B0603030804020204" pitchFamily="34" charset="-78"/>
              </a:rPr>
              <a:t>Parro</a:t>
            </a:r>
            <a:r>
              <a:rPr lang="en-US" sz="1800" dirty="0" smtClean="0">
                <a:latin typeface="Vazir" panose="020B0603030804020204" pitchFamily="34" charset="-78"/>
                <a:cs typeface="Vazir" panose="020B0603030804020204" pitchFamily="34" charset="-78"/>
              </a:rPr>
              <a:t> </a:t>
            </a:r>
            <a:r>
              <a:rPr lang="en-US" sz="1800" dirty="0" err="1" smtClean="0">
                <a:latin typeface="Vazir" panose="020B0603030804020204" pitchFamily="34" charset="-78"/>
                <a:cs typeface="Vazir" panose="020B0603030804020204" pitchFamily="34" charset="-78"/>
              </a:rPr>
              <a:t>os</a:t>
            </a:r>
            <a:r>
              <a:rPr lang="fa-IR" sz="1800" dirty="0" smtClean="0">
                <a:latin typeface="Vazir" panose="020B0603030804020204" pitchFamily="34" charset="-78"/>
                <a:cs typeface="Vazir" panose="020B0603030804020204" pitchFamily="34" charset="-78"/>
              </a:rPr>
              <a:t> بر روی یک ماشین مجازی در </a:t>
            </a:r>
            <a:r>
              <a:rPr lang="en-US" sz="1800" dirty="0" err="1" smtClean="0">
                <a:latin typeface="Vazir" panose="020B0603030804020204" pitchFamily="34" charset="-78"/>
                <a:cs typeface="Vazir" panose="020B0603030804020204" pitchFamily="34" charset="-78"/>
              </a:rPr>
              <a:t>Vmware</a:t>
            </a:r>
            <a:r>
              <a:rPr lang="fa-IR" sz="1800" dirty="0" smtClean="0">
                <a:latin typeface="Vazir" panose="020B0603030804020204" pitchFamily="34" charset="-78"/>
                <a:cs typeface="Vazir" panose="020B0603030804020204" pitchFamily="34" charset="-78"/>
              </a:rPr>
              <a:t> ، یک ماشین مجازی با حداقل منابع مجازی زیر ایجاد کنید :</a:t>
            </a:r>
            <a:endParaRPr lang="en-US" sz="1800"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230532" y="1911546"/>
            <a:ext cx="11824619" cy="4049485"/>
            <a:chOff x="167950" y="1875453"/>
            <a:chExt cx="12832710" cy="4394718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66" t="1187" r="1023" b="1419"/>
            <a:stretch/>
          </p:blipFill>
          <p:spPr>
            <a:xfrm>
              <a:off x="167950" y="1875453"/>
              <a:ext cx="4174983" cy="4394718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43" t="697" r="1106" b="1027"/>
            <a:stretch/>
          </p:blipFill>
          <p:spPr>
            <a:xfrm>
              <a:off x="4526868" y="1875453"/>
              <a:ext cx="4155762" cy="4394718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18" t="929" r="1476" b="1027"/>
            <a:stretch/>
          </p:blipFill>
          <p:spPr>
            <a:xfrm>
              <a:off x="8901403" y="1912775"/>
              <a:ext cx="4099257" cy="435739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72017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</TotalTime>
  <Words>645</Words>
  <Application>Microsoft Office PowerPoint</Application>
  <PresentationFormat>Widescreen</PresentationFormat>
  <Paragraphs>53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Arial</vt:lpstr>
      <vt:lpstr>Calibri</vt:lpstr>
      <vt:lpstr>Calibri Light</vt:lpstr>
      <vt:lpstr>Times New Roman</vt:lpstr>
      <vt:lpstr>Vazir</vt:lpstr>
      <vt:lpstr>Office Theme</vt:lpstr>
      <vt:lpstr>به نام خدا</vt:lpstr>
      <vt:lpstr>چرا Parrot os</vt:lpstr>
      <vt:lpstr>دانلود Parrot os</vt:lpstr>
      <vt:lpstr>1. Choose category</vt:lpstr>
      <vt:lpstr>2. Choose edition</vt:lpstr>
      <vt:lpstr>3. Choose architecture</vt:lpstr>
      <vt:lpstr>Start downloding</vt:lpstr>
      <vt:lpstr>حداقل سیستم مورد نیاز</vt:lpstr>
      <vt:lpstr>نصب Parrot os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بررسی Python</vt:lpstr>
      <vt:lpstr>VScode</vt:lpstr>
      <vt:lpstr>پروژه های Python در VScode</vt:lpstr>
      <vt:lpstr>نمونه پروژه پایتون</vt:lpstr>
      <vt:lpstr>ادامه خروجی کد اسلاید قبل 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به نام خدا</dc:title>
  <dc:creator>0and1</dc:creator>
  <cp:lastModifiedBy>0and1</cp:lastModifiedBy>
  <cp:revision>30</cp:revision>
  <dcterms:created xsi:type="dcterms:W3CDTF">2025-11-21T17:18:50Z</dcterms:created>
  <dcterms:modified xsi:type="dcterms:W3CDTF">2025-11-21T19:41:56Z</dcterms:modified>
</cp:coreProperties>
</file>